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 영민" initials="최영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2019-12-20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2019-12-20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i-young-min" TargetMode="External"/><Relationship Id="rId2" Type="http://schemas.openxmlformats.org/officeDocument/2006/relationships/hyperlink" Target="mailto:chldudals025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최영민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4400" dirty="0" smtClean="0"/>
              <a:t>(</a:t>
            </a:r>
            <a:r>
              <a:rPr lang="en-US" altLang="ko-KR" sz="4400" dirty="0" err="1" smtClean="0"/>
              <a:t>choi</a:t>
            </a:r>
            <a:r>
              <a:rPr lang="en-US" altLang="ko-KR" sz="4400" dirty="0" smtClean="0"/>
              <a:t>-young-min)</a:t>
            </a:r>
            <a:endParaRPr lang="ko-KR" altLang="en-US" sz="4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622687"/>
          </a:xfrm>
        </p:spPr>
        <p:txBody>
          <a:bodyPr/>
          <a:lstStyle/>
          <a:p>
            <a:r>
              <a:rPr lang="ko-KR" altLang="en-US" cap="none" dirty="0" smtClean="0"/>
              <a:t>연락처 </a:t>
            </a:r>
            <a:r>
              <a:rPr lang="en-US" altLang="ko-KR" cap="none" dirty="0" smtClean="0"/>
              <a:t>: 010-5032-3202</a:t>
            </a:r>
          </a:p>
          <a:p>
            <a:r>
              <a:rPr lang="ko-KR" altLang="en-US" cap="none" dirty="0" smtClean="0"/>
              <a:t>이메일 </a:t>
            </a:r>
            <a:r>
              <a:rPr lang="en-US" altLang="ko-KR" cap="none" dirty="0" smtClean="0"/>
              <a:t>: </a:t>
            </a:r>
            <a:r>
              <a:rPr lang="en-US" altLang="ko-KR" cap="none" dirty="0" smtClean="0">
                <a:hlinkClick r:id="rId2"/>
              </a:rPr>
              <a:t>chldudals025@gmail.com</a:t>
            </a:r>
            <a:endParaRPr lang="en-US" altLang="ko-KR" cap="none" dirty="0" smtClean="0"/>
          </a:p>
          <a:p>
            <a:r>
              <a:rPr lang="en-US" altLang="ko-KR" cap="none" dirty="0" smtClean="0"/>
              <a:t>Site : </a:t>
            </a:r>
            <a:r>
              <a:rPr lang="en-US" altLang="ko-KR" cap="none" dirty="0" smtClean="0">
                <a:hlinkClick r:id="rId3"/>
              </a:rPr>
              <a:t>https://github.com/choi-young-min</a:t>
            </a:r>
            <a:endParaRPr lang="en-US" altLang="ko-KR" cap="none" dirty="0" smtClean="0"/>
          </a:p>
        </p:txBody>
      </p:sp>
    </p:spTree>
    <p:extLst>
      <p:ext uri="{BB962C8B-B14F-4D97-AF65-F5344CB8AC3E}">
        <p14:creationId xmlns:p14="http://schemas.microsoft.com/office/powerpoint/2010/main" val="72840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94652" y="0"/>
            <a:ext cx="6997347" cy="3429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03472" y="3428999"/>
            <a:ext cx="6988528" cy="3429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393472"/>
            <a:ext cx="5178778" cy="642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각각의 버튼을 누르면 </a:t>
            </a:r>
            <a:r>
              <a:rPr lang="en-US" altLang="ko-KR"/>
              <a:t>board link</a:t>
            </a:r>
            <a:r>
              <a:rPr lang="ko-KR" altLang="en-US"/>
              <a:t>가 생성됨</a:t>
            </a:r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board link</a:t>
            </a:r>
            <a:r>
              <a:rPr lang="ko-KR" altLang="en-US"/>
              <a:t>를 누르면 각각의 </a:t>
            </a:r>
            <a:r>
              <a:rPr lang="en-US" altLang="ko-KR"/>
              <a:t>board</a:t>
            </a:r>
            <a:r>
              <a:rPr lang="ko-KR" altLang="en-US"/>
              <a:t>로 페이징 전환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29000"/>
            <a:ext cx="5178778" cy="145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ill Sans MT"/>
                <a:ea typeface="맑은 고딕"/>
                <a:cs typeface="Gill Sans MT"/>
              </a:rPr>
              <a:t>Board Main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Gill Sans MT"/>
              <a:ea typeface="맑은 고딕"/>
              <a:cs typeface="Gill Sans MT"/>
            </a:endParaRP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ill Sans MT"/>
                <a:ea typeface="맑은 고딕"/>
                <a:cs typeface="Gill Sans MT"/>
              </a:rPr>
              <a:t>1.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Gill Sans MT"/>
                <a:ea typeface="맑은 고딕"/>
                <a:cs typeface="Gill Sans MT"/>
              </a:rPr>
              <a:t> 게시판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ill Sans MT"/>
                <a:ea typeface="맑은 고딕"/>
                <a:cs typeface="Gill Sans MT"/>
              </a:rPr>
              <a:t>API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Gill Sans MT"/>
                <a:ea typeface="맑은 고딕"/>
                <a:cs typeface="Gill Sans MT"/>
              </a:rPr>
              <a:t>사용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ill Sans MT"/>
                <a:ea typeface="맑은 고딕"/>
                <a:cs typeface="Gill Sans MT"/>
              </a:rPr>
              <a:t>2.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Gill Sans MT"/>
                <a:ea typeface="맑은 고딕"/>
                <a:cs typeface="Gill Sans MT"/>
              </a:rPr>
              <a:t> 제목 클릭시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ill Sans MT"/>
                <a:ea typeface="맑은 고딕"/>
                <a:cs typeface="Gill Sans MT"/>
              </a:rPr>
              <a:t>BOARD CONTENT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Gill Sans MT"/>
                <a:ea typeface="맑은 고딕"/>
                <a:cs typeface="Gill Sans MT"/>
              </a:rPr>
              <a:t>로 전환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ill Sans MT"/>
                <a:ea typeface="맑은 고딕"/>
                <a:cs typeface="Gill Sans MT"/>
              </a:rPr>
              <a:t>3.WRITE 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Gill Sans MT"/>
                <a:ea typeface="맑은 고딕"/>
                <a:cs typeface="Gill Sans MT"/>
              </a:rPr>
              <a:t>버튼을 누를시 글 작성으로 전환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827966"/>
            <a:ext cx="6096000" cy="50300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820517"/>
            <a:ext cx="6096000" cy="50374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6096000" cy="1731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BOARD CONTENT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글쓴이와 </a:t>
            </a:r>
            <a:r>
              <a:rPr lang="en-US" altLang="ko-KR"/>
              <a:t>SESSION </a:t>
            </a:r>
            <a:r>
              <a:rPr lang="ko-KR" altLang="en-US"/>
              <a:t>아이디가 같을시 </a:t>
            </a:r>
          </a:p>
          <a:p>
            <a:pPr>
              <a:defRPr/>
            </a:pPr>
            <a:r>
              <a:rPr lang="en-US" altLang="ko-KR"/>
              <a:t>UPDATE, DELETE </a:t>
            </a:r>
            <a:r>
              <a:rPr lang="ko-KR" altLang="en-US"/>
              <a:t>버튼 생성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UPDATE-&gt;</a:t>
            </a:r>
            <a:r>
              <a:rPr lang="ko-KR" altLang="en-US"/>
              <a:t>글 수정</a:t>
            </a:r>
            <a:r>
              <a:rPr lang="en-US" altLang="ko-KR"/>
              <a:t>, DELETE-&gt;</a:t>
            </a:r>
            <a:r>
              <a:rPr lang="ko-KR" altLang="en-US"/>
              <a:t>글 삭제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0"/>
            <a:ext cx="6096000" cy="117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REPLY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댓글 기능</a:t>
            </a:r>
          </a:p>
          <a:p>
            <a:pPr>
              <a:defRPr/>
            </a:pPr>
            <a:r>
              <a:rPr lang="ko-KR" altLang="en-US"/>
              <a:t>댓글 페이징 처리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Spring framework </a:t>
            </a:r>
            <a:r>
              <a:rPr lang="ko-KR" altLang="en-US"/>
              <a:t>를 이용한 </a:t>
            </a:r>
            <a:r>
              <a:rPr lang="en-US" altLang="ko-KR"/>
              <a:t>Recipe BOARD	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55928" cy="3448595"/>
          </a:xfrm>
        </p:spPr>
        <p:txBody>
          <a:bodyPr>
            <a:normAutofit fontScale="70000" lnSpcReduction="20000"/>
          </a:bodyPr>
          <a:lstStyle/>
          <a:p>
            <a:pPr lvl="0">
              <a:defRPr/>
            </a:pPr>
            <a:r>
              <a:rPr lang="ko-KR" altLang="en-US"/>
              <a:t>요즘 많이 늘어나는 자취생들을 위한 </a:t>
            </a:r>
            <a:r>
              <a:rPr lang="en-US" altLang="ko-KR"/>
              <a:t>Recipe Board WebApp </a:t>
            </a:r>
            <a:r>
              <a:rPr lang="ko-KR" altLang="en-US"/>
              <a:t>제작</a:t>
            </a:r>
          </a:p>
          <a:p>
            <a:pPr lvl="0">
              <a:defRPr/>
            </a:pPr>
            <a:r>
              <a:rPr lang="en-US" altLang="ko-KR"/>
              <a:t>Spring MVC</a:t>
            </a:r>
            <a:r>
              <a:rPr lang="ko-KR" altLang="en-US"/>
              <a:t>구조와 </a:t>
            </a:r>
            <a:r>
              <a:rPr lang="en-US" altLang="ko-KR"/>
              <a:t>Mybatis</a:t>
            </a:r>
            <a:r>
              <a:rPr lang="ko-KR" altLang="en-US"/>
              <a:t>를 이용한 </a:t>
            </a:r>
            <a:r>
              <a:rPr lang="en-US" altLang="ko-KR"/>
              <a:t>Database Access</a:t>
            </a:r>
          </a:p>
          <a:p>
            <a:pPr lvl="0">
              <a:defRPr/>
            </a:pPr>
            <a:r>
              <a:rPr lang="en-US" altLang="ko-KR"/>
              <a:t>Lombok</a:t>
            </a:r>
            <a:r>
              <a:rPr lang="ko-KR" altLang="en-US"/>
              <a:t>을 이용한 </a:t>
            </a:r>
            <a:r>
              <a:rPr lang="en-US" altLang="ko-KR"/>
              <a:t>VO </a:t>
            </a:r>
            <a:r>
              <a:rPr lang="ko-KR" altLang="en-US"/>
              <a:t>함수 자동 생성</a:t>
            </a:r>
          </a:p>
          <a:p>
            <a:pPr lvl="0">
              <a:defRPr/>
            </a:pPr>
            <a:r>
              <a:rPr lang="en-US" altLang="ko-KR"/>
              <a:t>Ajax</a:t>
            </a:r>
            <a:r>
              <a:rPr lang="ko-KR" altLang="en-US"/>
              <a:t>를 이용한 댓글 처리</a:t>
            </a:r>
            <a:r>
              <a:rPr lang="en-US" altLang="ko-KR"/>
              <a:t>(</a:t>
            </a:r>
            <a:r>
              <a:rPr lang="ko-KR" altLang="en-US"/>
              <a:t>추가 예정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ko-KR" altLang="en-US"/>
              <a:t>페이징 처리</a:t>
            </a:r>
          </a:p>
          <a:p>
            <a:pPr lvl="0">
              <a:defRPr/>
            </a:pPr>
            <a:r>
              <a:rPr lang="ko-KR" altLang="en-US"/>
              <a:t>세션 유지</a:t>
            </a:r>
          </a:p>
          <a:p>
            <a:pPr marL="0" indent="0">
              <a:buNone/>
              <a:defRPr/>
            </a:pPr>
            <a:r>
              <a:rPr lang="ko-KR" altLang="en-US"/>
              <a:t>주 업무</a:t>
            </a:r>
          </a:p>
          <a:p>
            <a:pPr marL="0" indent="0">
              <a:buNone/>
              <a:defRPr/>
            </a:pPr>
            <a:r>
              <a:rPr lang="en-US" altLang="ko-KR"/>
              <a:t>Spring framework (Controller, Service, DAO) </a:t>
            </a:r>
            <a:r>
              <a:rPr lang="ko-KR" altLang="en-US"/>
              <a:t>개발 작업 및 </a:t>
            </a:r>
            <a:r>
              <a:rPr lang="en-US" altLang="ko-KR"/>
              <a:t>Mybatis mapper </a:t>
            </a:r>
            <a:r>
              <a:rPr lang="ko-KR" altLang="en-US"/>
              <a:t>클래스 작업</a:t>
            </a:r>
          </a:p>
          <a:p>
            <a:pPr marL="0" indent="0">
              <a:buNone/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5903258" y="1864193"/>
            <a:ext cx="3253789" cy="4980542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57048" y="1866203"/>
            <a:ext cx="3034952" cy="4991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3181794" cy="39057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06043" y="0"/>
            <a:ext cx="4038601" cy="39151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80421" y="-9327"/>
            <a:ext cx="4411579" cy="3905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14800"/>
            <a:ext cx="3181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DB trigger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0" y="4131841"/>
            <a:ext cx="3181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login after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2501" y="4114800"/>
            <a:ext cx="3181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Login &amp; main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26665" y="0"/>
            <a:ext cx="3460751" cy="3914069"/>
          </a:xfrm>
          <a:prstGeom prst="rect">
            <a:avLst/>
          </a:prstGeom>
        </p:spPr>
      </p:pic>
      <p:sp>
        <p:nvSpPr>
          <p:cNvPr id="12" name="TextBox 7"/>
          <p:cNvSpPr txBox="1"/>
          <p:nvPr/>
        </p:nvSpPr>
        <p:spPr>
          <a:xfrm>
            <a:off x="9423308" y="4107852"/>
            <a:ext cx="3181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Gill Sans MT"/>
                <a:ea typeface="맑은 고딕"/>
                <a:cs typeface="Gill Sans MT"/>
              </a:rPr>
              <a:t>Join</a:t>
            </a: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Gill Sans MT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4531853" cy="2286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42368" y="-14908"/>
            <a:ext cx="4549632" cy="23009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1" y="2280531"/>
            <a:ext cx="4531853" cy="22836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42367" y="2283479"/>
            <a:ext cx="4520150" cy="22777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510" y="4558698"/>
            <a:ext cx="4548825" cy="22993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49490" y="5488473"/>
            <a:ext cx="972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Board write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69656" y="2616054"/>
            <a:ext cx="972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Board update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87433" y="0"/>
            <a:ext cx="1254934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Board</a:t>
            </a:r>
          </a:p>
          <a:p>
            <a:pPr lvl="0">
              <a:defRPr/>
            </a:pPr>
            <a:r>
              <a:rPr lang="en-US" altLang="ko-KR"/>
              <a:t>content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2784" y="2616054"/>
            <a:ext cx="1625350" cy="2287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Board reply</a:t>
            </a:r>
          </a:p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댓글 추가 </a:t>
            </a:r>
            <a:r>
              <a:rPr lang="en-US" altLang="ko-KR"/>
              <a:t>2.</a:t>
            </a:r>
            <a:r>
              <a:rPr lang="ko-KR" altLang="en-US"/>
              <a:t>삭제 기능</a:t>
            </a:r>
          </a:p>
          <a:p>
            <a:pPr lvl="0">
              <a:defRPr/>
            </a:pPr>
            <a:r>
              <a:rPr lang="ko-KR" altLang="en-US"/>
              <a:t>댓글 글쓴이 아이디와 </a:t>
            </a:r>
            <a:r>
              <a:rPr lang="en-US" altLang="ko-KR"/>
              <a:t>session </a:t>
            </a:r>
            <a:r>
              <a:rPr lang="ko-KR" altLang="en-US"/>
              <a:t>아이디가 같을시 가능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48666" y="0"/>
            <a:ext cx="1925212" cy="2007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Board main</a:t>
            </a:r>
          </a:p>
          <a:p>
            <a:pPr lvl="0">
              <a:defRPr/>
            </a:pPr>
            <a:r>
              <a:rPr lang="en-US" altLang="ko-KR"/>
              <a:t>1.write </a:t>
            </a:r>
            <a:r>
              <a:rPr lang="ko-KR" altLang="en-US"/>
              <a:t>게시물 글 작성</a:t>
            </a:r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게시물 페이징 처리</a:t>
            </a:r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제목 클릭시 </a:t>
            </a:r>
            <a:r>
              <a:rPr lang="en-US" altLang="ko-KR"/>
              <a:t>board content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 </a:t>
            </a:r>
            <a:r>
              <a:rPr lang="en-US" altLang="ko-KR" cap="none" dirty="0" smtClean="0"/>
              <a:t>am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17" y="2017343"/>
            <a:ext cx="2407888" cy="3441520"/>
          </a:xfrm>
        </p:spPr>
      </p:pic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4089862" y="2017343"/>
            <a:ext cx="6969061" cy="3441520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최영민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choi</a:t>
            </a:r>
            <a:r>
              <a:rPr lang="en-US" altLang="ko-KR" dirty="0" smtClean="0"/>
              <a:t>-young-min)</a:t>
            </a:r>
          </a:p>
          <a:p>
            <a:r>
              <a:rPr lang="en-US" altLang="ko-KR" dirty="0" smtClean="0"/>
              <a:t>1994.02.05</a:t>
            </a:r>
          </a:p>
          <a:p>
            <a:r>
              <a:rPr lang="ko-KR" altLang="en-US" dirty="0"/>
              <a:t>금성고등학교 졸업</a:t>
            </a:r>
            <a:r>
              <a:rPr lang="en-US" altLang="ko-KR" dirty="0"/>
              <a:t>(2013.03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정보처리기사</a:t>
            </a:r>
            <a:r>
              <a:rPr lang="en-US" altLang="ko-KR" dirty="0" smtClean="0"/>
              <a:t>,</a:t>
            </a:r>
            <a:r>
              <a:rPr lang="ko-KR" altLang="en-US" dirty="0" smtClean="0"/>
              <a:t>운전면허 </a:t>
            </a:r>
            <a:r>
              <a:rPr lang="en-US" altLang="ko-KR" dirty="0" smtClean="0"/>
              <a:t>2</a:t>
            </a:r>
            <a:r>
              <a:rPr lang="ko-KR" altLang="en-US" dirty="0" smtClean="0"/>
              <a:t>종</a:t>
            </a:r>
            <a:endParaRPr lang="en-US" altLang="ko-KR" dirty="0" smtClean="0"/>
          </a:p>
          <a:p>
            <a:r>
              <a:rPr lang="ko-KR" altLang="en-US" dirty="0" smtClean="0"/>
              <a:t>경성대학교 소프트웨어공학과 졸업</a:t>
            </a:r>
            <a:r>
              <a:rPr lang="en-US" altLang="ko-KR" dirty="0" smtClean="0"/>
              <a:t>(2019.02)</a:t>
            </a:r>
          </a:p>
          <a:p>
            <a:r>
              <a:rPr lang="ko-KR" altLang="en-US" dirty="0"/>
              <a:t>디지털컨버전스</a:t>
            </a:r>
            <a:r>
              <a:rPr lang="en-US" altLang="ko-KR" dirty="0"/>
              <a:t>(JAVA</a:t>
            </a:r>
            <a:r>
              <a:rPr lang="ko-KR" altLang="en-US" dirty="0"/>
              <a:t>기반 </a:t>
            </a:r>
            <a:r>
              <a:rPr lang="en-US" altLang="ko-KR" dirty="0"/>
              <a:t>DB</a:t>
            </a:r>
            <a:r>
              <a:rPr lang="ko-KR" altLang="en-US" dirty="0"/>
              <a:t>엔지니어링</a:t>
            </a:r>
            <a:r>
              <a:rPr lang="en-US" altLang="ko-KR" dirty="0"/>
              <a:t>)</a:t>
            </a:r>
            <a:r>
              <a:rPr lang="ko-KR" altLang="en-US" dirty="0" smtClean="0"/>
              <a:t>양성과정 이수</a:t>
            </a:r>
            <a:r>
              <a:rPr lang="en-US" altLang="ko-KR" dirty="0" smtClean="0"/>
              <a:t>(2019.12)</a:t>
            </a:r>
          </a:p>
          <a:p>
            <a:r>
              <a:rPr lang="en-US" altLang="ko-KR" dirty="0" smtClean="0"/>
              <a:t>Java, </a:t>
            </a:r>
            <a:r>
              <a:rPr lang="en-US" altLang="ko-KR" dirty="0" err="1" smtClean="0"/>
              <a:t>Jsp&amp;Servlet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Javascript</a:t>
            </a:r>
            <a:endParaRPr lang="en-US" altLang="ko-KR" dirty="0" smtClean="0"/>
          </a:p>
          <a:p>
            <a:r>
              <a:rPr lang="en-US" altLang="ko-KR" dirty="0" err="1" smtClean="0"/>
              <a:t>Oracle,MySQL,Mybatis</a:t>
            </a:r>
            <a:endParaRPr lang="en-US" altLang="ko-KR" dirty="0" smtClean="0"/>
          </a:p>
          <a:p>
            <a:r>
              <a:rPr lang="en-US" altLang="ko-KR" dirty="0" smtClean="0"/>
              <a:t>Spring Framework</a:t>
            </a:r>
            <a:endParaRPr lang="ko-KR" altLang="en-US" dirty="0"/>
          </a:p>
          <a:p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2657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451579" y="804520"/>
            <a:ext cx="9603275" cy="874652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project</a:t>
            </a:r>
            <a:r>
              <a:rPr lang="ko-KR" altLang="en-US"/>
              <a:t> 수행 사항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400"/>
              <a:t>Java</a:t>
            </a:r>
            <a:r>
              <a:rPr lang="ko-KR" altLang="en-US" sz="2400"/>
              <a:t>와 </a:t>
            </a:r>
            <a:r>
              <a:rPr lang="en-US" altLang="ko-KR" sz="2400"/>
              <a:t>Swing </a:t>
            </a:r>
            <a:r>
              <a:rPr lang="ko-KR" altLang="en-US" sz="2400"/>
              <a:t>을 이용한 롯데자이언츠 앱 어플리케이션</a:t>
            </a:r>
          </a:p>
          <a:p>
            <a:pPr lvl="0">
              <a:defRPr/>
            </a:pPr>
            <a:endParaRPr lang="en-US" altLang="ko-KR" sz="2400"/>
          </a:p>
          <a:p>
            <a:pPr lvl="0">
              <a:defRPr/>
            </a:pPr>
            <a:r>
              <a:rPr lang="en-US" altLang="ko-KR" sz="2400"/>
              <a:t>JSP&amp;Servlet </a:t>
            </a:r>
            <a:r>
              <a:rPr lang="ko-KR" altLang="en-US" sz="2400"/>
              <a:t>스포츠 게시판</a:t>
            </a:r>
          </a:p>
          <a:p>
            <a:pPr marL="0" indent="0">
              <a:buNone/>
              <a:defRPr/>
            </a:pPr>
            <a:endParaRPr lang="en-US" altLang="ko-KR" sz="2400"/>
          </a:p>
          <a:p>
            <a:pPr lvl="0">
              <a:defRPr/>
            </a:pPr>
            <a:r>
              <a:rPr lang="en-US" altLang="ko-KR" sz="2400"/>
              <a:t>Spring</a:t>
            </a:r>
            <a:r>
              <a:rPr lang="ko-KR" altLang="en-US" sz="2400"/>
              <a:t> </a:t>
            </a:r>
            <a:r>
              <a:rPr lang="en-US" altLang="ko-KR" sz="2400"/>
              <a:t>Framework</a:t>
            </a:r>
            <a:r>
              <a:rPr lang="ko-KR" altLang="en-US" sz="2400"/>
              <a:t>을 이용한 </a:t>
            </a:r>
            <a:r>
              <a:rPr lang="en-US" altLang="ko-KR" sz="2400"/>
              <a:t>Recipe </a:t>
            </a:r>
            <a:r>
              <a:rPr lang="ko-KR" altLang="en-US" sz="2400"/>
              <a:t>게시판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롯데자이언츠 </a:t>
            </a:r>
            <a:r>
              <a:rPr lang="en-US" altLang="ko-KR"/>
              <a:t>APPLICATION	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lvl="0">
              <a:defRPr/>
            </a:pPr>
            <a:r>
              <a:rPr lang="ko-KR" altLang="en-US"/>
              <a:t>평소에 야구에 관심이 많아 선수 기록과 팀 별 기록을 관리하는 어플리케이션 만든 계기가 됨</a:t>
            </a:r>
          </a:p>
          <a:p>
            <a:pPr lvl="0">
              <a:defRPr/>
            </a:pPr>
            <a:r>
              <a:rPr lang="en-US" altLang="ko-KR"/>
              <a:t>1) </a:t>
            </a:r>
            <a:r>
              <a:rPr lang="ko-KR" altLang="en-US"/>
              <a:t>프로 야구팀 롯데 자이언츠 관련 기본 정보 및 선수 별 기록</a:t>
            </a:r>
            <a:r>
              <a:rPr lang="en-US" altLang="ko-KR"/>
              <a:t>  </a:t>
            </a:r>
          </a:p>
          <a:p>
            <a:pPr lvl="0">
              <a:defRPr/>
            </a:pPr>
            <a:r>
              <a:rPr lang="en-US" altLang="ko-KR"/>
              <a:t>2) </a:t>
            </a:r>
            <a:r>
              <a:rPr lang="ko-KR" altLang="en-US"/>
              <a:t>관리자 계정 생성</a:t>
            </a:r>
            <a:r>
              <a:rPr lang="en-US" altLang="ko-KR"/>
              <a:t>, </a:t>
            </a:r>
            <a:r>
              <a:rPr lang="ko-KR" altLang="en-US"/>
              <a:t>관리자 모드와 사용자 모드 구분</a:t>
            </a:r>
            <a:r>
              <a:rPr lang="en-US" altLang="ko-KR"/>
              <a:t>  </a:t>
            </a:r>
          </a:p>
          <a:p>
            <a:pPr lvl="0">
              <a:defRPr/>
            </a:pPr>
            <a:r>
              <a:rPr lang="en-US" altLang="ko-KR"/>
              <a:t>Java </a:t>
            </a:r>
            <a:r>
              <a:rPr lang="ko-KR" altLang="en-US"/>
              <a:t>와 </a:t>
            </a:r>
            <a:r>
              <a:rPr lang="en-US" altLang="ko-KR"/>
              <a:t>database </a:t>
            </a:r>
            <a:r>
              <a:rPr lang="ko-KR" altLang="en-US"/>
              <a:t>를 이용한 </a:t>
            </a:r>
            <a:r>
              <a:rPr lang="en-US" altLang="ko-KR"/>
              <a:t>Project</a:t>
            </a:r>
          </a:p>
          <a:p>
            <a:pPr lvl="0">
              <a:defRPr/>
            </a:pPr>
            <a:endParaRPr lang="en-US" altLang="ko-KR"/>
          </a:p>
          <a:p>
            <a:pPr marL="0" lvl="0" indent="0">
              <a:buNone/>
              <a:defRPr/>
            </a:pPr>
            <a:r>
              <a:rPr lang="ko-KR" altLang="en-US"/>
              <a:t>주 업무</a:t>
            </a:r>
          </a:p>
          <a:p>
            <a:pPr marL="0" lvl="0" indent="0">
              <a:buNone/>
              <a:defRPr/>
            </a:pPr>
            <a:r>
              <a:rPr lang="en-US" altLang="ko-KR"/>
              <a:t>DataBase Access</a:t>
            </a:r>
            <a:r>
              <a:rPr lang="ko-KR" altLang="en-US"/>
              <a:t>를 위한 </a:t>
            </a:r>
            <a:r>
              <a:rPr lang="en-US" altLang="ko-KR"/>
              <a:t>DAO,VO </a:t>
            </a:r>
            <a:r>
              <a:rPr lang="ko-KR" altLang="en-US"/>
              <a:t>개발 작업</a:t>
            </a:r>
          </a:p>
          <a:p>
            <a:pPr marL="0" lvl="0" indent="0">
              <a:buNone/>
              <a:defRPr/>
            </a:pPr>
            <a:r>
              <a:rPr lang="en-US" altLang="ko-KR"/>
              <a:t>WindowBuilder</a:t>
            </a:r>
            <a:r>
              <a:rPr lang="ko-KR" altLang="en-US"/>
              <a:t>를 이용한 </a:t>
            </a:r>
            <a:r>
              <a:rPr lang="en-US" altLang="ko-KR"/>
              <a:t>GUI</a:t>
            </a:r>
            <a:r>
              <a:rPr lang="ko-KR" altLang="en-US"/>
              <a:t> 작업</a:t>
            </a:r>
            <a:r>
              <a:rPr lang="en-US" altLang="ko-KR"/>
              <a:t>   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데이터 베이스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(TABLE)</a:t>
            </a:r>
          </a:p>
        </p:txBody>
      </p:sp>
      <p:pic>
        <p:nvPicPr>
          <p:cNvPr id="6" name="Picture 2" descr="\\401-main\자료\사용자\최영민\과제 - 롯데 자이언츠\gui img\DB 트리거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36352" y="1883833"/>
            <a:ext cx="2400300" cy="4250972"/>
          </a:xfrm>
          <a:prstGeom prst="rect">
            <a:avLst/>
          </a:prstGeom>
          <a:noFill/>
          <a:ln/>
        </p:spPr>
      </p:pic>
      <p:pic>
        <p:nvPicPr>
          <p:cNvPr id="5" name="Picture 2" descr="C:\Users\user\Desktop\변성우\프로젝트_롯데\lotte ppt\gm db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91110" y="3728860"/>
            <a:ext cx="2152650" cy="828675"/>
          </a:xfrm>
          <a:prstGeom prst="rect">
            <a:avLst/>
          </a:prstGeom>
          <a:noFill/>
          <a:ln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\401-main\자료\사용자\최영민\과제 - 롯데 자이언츠\gui img\관리 로그인창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7455" y="1572150"/>
            <a:ext cx="3345165" cy="3713699"/>
          </a:xfrm>
          <a:prstGeom prst="rect">
            <a:avLst/>
          </a:prstGeom>
          <a:noFill/>
        </p:spPr>
      </p:pic>
      <p:pic>
        <p:nvPicPr>
          <p:cNvPr id="5" name="Picture 7" descr="\\401-main\자료\사용자\최영민\과제 - 롯데 자이언츠\gui img\아이디 중복시(2)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34647" y="1583837"/>
            <a:ext cx="3322706" cy="3690325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26066" y="1577994"/>
            <a:ext cx="3175031" cy="37020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30098" y="643819"/>
            <a:ext cx="9861902" cy="440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b="1"/>
              <a:t>어플리케이션 실행시 로그인</a:t>
            </a:r>
            <a:r>
              <a:rPr lang="en-US" altLang="ko-KR" sz="2300" b="1"/>
              <a:t>,</a:t>
            </a:r>
            <a:r>
              <a:rPr lang="ko-KR" altLang="en-US" sz="2300" b="1"/>
              <a:t>회원가입</a:t>
            </a:r>
            <a:r>
              <a:rPr lang="en-US" altLang="ko-KR" sz="2300" b="1"/>
              <a:t>,</a:t>
            </a:r>
            <a:r>
              <a:rPr lang="ko-KR" altLang="en-US" sz="2300" b="1"/>
              <a:t>탈퇴 화면과 기능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user\Desktop\변성우\프로젝트_롯데\lotte ppt\회원 로그인시 메이창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395486" y="0"/>
            <a:ext cx="5613830" cy="2217820"/>
          </a:xfrm>
          <a:prstGeom prst="rect">
            <a:avLst/>
          </a:prstGeom>
          <a:noFill/>
        </p:spPr>
      </p:pic>
      <p:pic>
        <p:nvPicPr>
          <p:cNvPr id="3" name="Picture 4" descr="\\401-main\자료\사용자\최영민\과제 - 롯데 자이언츠\gui img\메뉴바 정보 투수 김원중 누를시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413125" y="2213678"/>
            <a:ext cx="5613656" cy="2190660"/>
          </a:xfrm>
          <a:prstGeom prst="rect">
            <a:avLst/>
          </a:prstGeom>
          <a:noFill/>
        </p:spPr>
      </p:pic>
      <p:pic>
        <p:nvPicPr>
          <p:cNvPr id="4" name="Picture 4" descr="\\401-main\자료\사용자\최영민\과제 - 롯데 자이언츠\gui img\투수 기록을 누를시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439583" y="4405214"/>
            <a:ext cx="5613831" cy="2297795"/>
          </a:xfrm>
          <a:prstGeom prst="rect">
            <a:avLst/>
          </a:prstGeom>
          <a:noFill/>
        </p:spPr>
      </p:pic>
      <p:pic>
        <p:nvPicPr>
          <p:cNvPr id="6" name="Picture 3" descr="\\401-main\자료\사용자\최영민\과제 - 롯데 자이언츠\gui img\선수 등록시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984560" y="0"/>
            <a:ext cx="3207439" cy="2129719"/>
          </a:xfrm>
          <a:prstGeom prst="rect">
            <a:avLst/>
          </a:prstGeom>
          <a:noFill/>
        </p:spPr>
      </p:pic>
      <p:pic>
        <p:nvPicPr>
          <p:cNvPr id="8" name="Picture 4" descr="\\401-main\자료\사용자\최영민\과제 - 롯데 자이언츠\gui img\선수 삭제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068152" y="4401079"/>
            <a:ext cx="3123848" cy="2253897"/>
          </a:xfrm>
          <a:prstGeom prst="rect">
            <a:avLst/>
          </a:prstGeom>
          <a:noFill/>
        </p:spPr>
      </p:pic>
      <p:pic>
        <p:nvPicPr>
          <p:cNvPr id="9" name="Picture 6" descr="\\401-main\자료\사용자\최영민\과제 - 롯데 자이언츠\gui img\타자 수정.pn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025114" y="2147887"/>
            <a:ext cx="3166886" cy="2271183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0" y="0"/>
            <a:ext cx="3353153" cy="462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/>
              <a:t>관리자 </a:t>
            </a:r>
            <a:r>
              <a:rPr lang="en-US" altLang="ko-KR" sz="2800" b="1"/>
              <a:t>&amp;</a:t>
            </a:r>
            <a:r>
              <a:rPr lang="ko-KR" altLang="en-US" sz="2800" b="1"/>
              <a:t> 회원 기능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회원 기능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홈</a:t>
            </a:r>
            <a:r>
              <a:rPr lang="en-US" altLang="ko-KR"/>
              <a:t>,</a:t>
            </a:r>
            <a:r>
              <a:rPr lang="ko-KR" altLang="en-US"/>
              <a:t> 정보</a:t>
            </a:r>
            <a:r>
              <a:rPr lang="en-US" altLang="ko-KR"/>
              <a:t>,</a:t>
            </a:r>
            <a:r>
              <a:rPr lang="ko-KR" altLang="en-US"/>
              <a:t> 기록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선수나 코치 이름이 적힌 버튼을 누를시 사진과 그에대한 정보가 출력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-2019</a:t>
            </a:r>
            <a:r>
              <a:rPr lang="ko-KR" altLang="en-US"/>
              <a:t>시즌 기록 출력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관리자 기능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선수 등록</a:t>
            </a:r>
            <a:r>
              <a:rPr lang="en-US" altLang="ko-KR"/>
              <a:t>,</a:t>
            </a:r>
            <a:r>
              <a:rPr lang="ko-KR" altLang="en-US"/>
              <a:t>수정</a:t>
            </a:r>
            <a:r>
              <a:rPr lang="en-US" altLang="ko-KR"/>
              <a:t>,</a:t>
            </a:r>
            <a:r>
              <a:rPr lang="ko-KR" altLang="en-US"/>
              <a:t>삭제</a:t>
            </a:r>
          </a:p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선수 등록시 타자 버튼을 누를경우 타자에 대한 정보만 입력 가능</a:t>
            </a:r>
            <a:r>
              <a:rPr lang="en-US" altLang="ko-KR"/>
              <a:t>(</a:t>
            </a:r>
            <a:r>
              <a:rPr lang="ko-KR" altLang="en-US"/>
              <a:t>투수도 같음</a:t>
            </a:r>
            <a:r>
              <a:rPr lang="en-US" altLang="ko-KR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SPORTS BOARD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lang="ko-KR" altLang="en-US"/>
              <a:t>평소 관심이 많은 스포츠</a:t>
            </a:r>
            <a:r>
              <a:rPr lang="en-US" altLang="ko-KR"/>
              <a:t>(</a:t>
            </a:r>
            <a:r>
              <a:rPr lang="ko-KR" altLang="en-US"/>
              <a:t>축구</a:t>
            </a:r>
            <a:r>
              <a:rPr lang="en-US" altLang="ko-KR"/>
              <a:t>,</a:t>
            </a:r>
            <a:r>
              <a:rPr lang="ko-KR" altLang="en-US"/>
              <a:t>야구</a:t>
            </a:r>
            <a:r>
              <a:rPr lang="en-US" altLang="ko-KR"/>
              <a:t>,</a:t>
            </a:r>
            <a:r>
              <a:rPr lang="ko-KR" altLang="en-US"/>
              <a:t>농구</a:t>
            </a:r>
            <a:r>
              <a:rPr lang="en-US" altLang="ko-KR"/>
              <a:t>)</a:t>
            </a:r>
            <a:r>
              <a:rPr lang="ko-KR" altLang="en-US"/>
              <a:t>에 대한 게시판</a:t>
            </a:r>
          </a:p>
          <a:p>
            <a:pPr lvl="0">
              <a:defRPr/>
            </a:pPr>
            <a:r>
              <a:rPr lang="en-US" altLang="ko-KR"/>
              <a:t>Jsp &amp; Servlet MVC </a:t>
            </a:r>
            <a:r>
              <a:rPr lang="ko-KR" altLang="en-US"/>
              <a:t>패턴</a:t>
            </a:r>
            <a:r>
              <a:rPr lang="en-US" altLang="ko-KR"/>
              <a:t>2 </a:t>
            </a:r>
          </a:p>
          <a:p>
            <a:pPr lvl="0">
              <a:defRPr/>
            </a:pPr>
            <a:r>
              <a:rPr lang="ko-KR" altLang="en-US"/>
              <a:t>글작성</a:t>
            </a:r>
            <a:r>
              <a:rPr lang="en-US" altLang="ko-KR"/>
              <a:t>, </a:t>
            </a:r>
            <a:r>
              <a:rPr lang="ko-KR" altLang="en-US"/>
              <a:t>게시판  </a:t>
            </a:r>
            <a:r>
              <a:rPr lang="en-US" altLang="ko-KR"/>
              <a:t>API </a:t>
            </a:r>
            <a:r>
              <a:rPr lang="ko-KR" altLang="en-US"/>
              <a:t>사용</a:t>
            </a:r>
          </a:p>
          <a:p>
            <a:pPr lvl="0">
              <a:defRPr/>
            </a:pPr>
            <a:r>
              <a:rPr lang="en-US" altLang="ko-KR"/>
              <a:t>Mybatis mapper</a:t>
            </a:r>
            <a:r>
              <a:rPr lang="ko-KR" altLang="en-US"/>
              <a:t>클래스를 이용한 </a:t>
            </a:r>
            <a:r>
              <a:rPr lang="en-US" altLang="ko-KR"/>
              <a:t>DB Access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주업무</a:t>
            </a:r>
          </a:p>
          <a:p>
            <a:pPr marL="0" indent="0">
              <a:buNone/>
              <a:defRPr/>
            </a:pPr>
            <a:r>
              <a:rPr lang="ko-KR" altLang="en-US"/>
              <a:t>메인 페이지 </a:t>
            </a:r>
            <a:r>
              <a:rPr lang="en-US" altLang="ko-KR"/>
              <a:t>jsp,css </a:t>
            </a:r>
            <a:r>
              <a:rPr lang="ko-KR" altLang="en-US"/>
              <a:t>적용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Spring Controller</a:t>
            </a:r>
            <a:r>
              <a:rPr lang="ko-KR" altLang="en-US"/>
              <a:t>와 기능별 </a:t>
            </a:r>
            <a:r>
              <a:rPr lang="en-US" altLang="ko-KR"/>
              <a:t>action </a:t>
            </a:r>
            <a:r>
              <a:rPr lang="ko-KR" altLang="en-US"/>
              <a:t>개발 작업</a:t>
            </a:r>
            <a:endParaRPr lang="en-US" altLang="ko-KR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6096000" y="1849774"/>
            <a:ext cx="2414544" cy="50352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33967" y="1869722"/>
            <a:ext cx="3114483" cy="4988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tretch>
            <a:fillRect/>
          </a:stretch>
        </p:blipFill>
        <p:spPr>
          <a:xfrm>
            <a:off x="3210277" y="-21613"/>
            <a:ext cx="4487513" cy="34506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25833" y="0"/>
            <a:ext cx="4466167" cy="33998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47320" y="3429000"/>
            <a:ext cx="4473222" cy="34127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43473" y="3429000"/>
            <a:ext cx="4448527" cy="342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84729"/>
            <a:ext cx="3185583" cy="3109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MAIN </a:t>
            </a:r>
            <a:r>
              <a:rPr lang="ko-KR" altLang="en-US"/>
              <a:t>화면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1. </a:t>
            </a:r>
            <a:r>
              <a:rPr lang="ko-KR" altLang="en-US"/>
              <a:t>하단 버튼을 누를 시 각각의</a:t>
            </a:r>
          </a:p>
          <a:p>
            <a:pPr>
              <a:defRPr/>
            </a:pPr>
            <a:r>
              <a:rPr lang="ko-KR" altLang="en-US"/>
              <a:t>메인 화면이 슬라이드 형식으로 전환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2. </a:t>
            </a:r>
            <a:r>
              <a:rPr lang="ko-KR" altLang="en-US"/>
              <a:t>로그인</a:t>
            </a:r>
            <a:r>
              <a:rPr lang="en-US" altLang="ko-KR"/>
              <a:t>,</a:t>
            </a:r>
            <a:r>
              <a:rPr lang="ko-KR" altLang="en-US"/>
              <a:t> 회원가입 </a:t>
            </a:r>
            <a:r>
              <a:rPr lang="en-US" altLang="ko-KR"/>
              <a:t>one page</a:t>
            </a:r>
            <a:r>
              <a:rPr lang="ko-KR" altLang="en-US"/>
              <a:t> 처리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로그인후 각각의 화면으로 가면 </a:t>
            </a:r>
            <a:r>
              <a:rPr lang="en-US" altLang="ko-KR"/>
              <a:t>board link</a:t>
            </a:r>
            <a:r>
              <a:rPr lang="ko-KR" altLang="en-US"/>
              <a:t>가 생김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67068"/>
            <a:ext cx="12192000" cy="52909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2192000" cy="117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게시물 글 작성</a:t>
            </a:r>
          </a:p>
          <a:p>
            <a:pPr>
              <a:defRPr/>
            </a:pPr>
            <a:r>
              <a:rPr lang="en-US" altLang="ko-KR"/>
              <a:t>1. Content API</a:t>
            </a:r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확인시 </a:t>
            </a:r>
            <a:r>
              <a:rPr lang="en-US" altLang="ko-KR"/>
              <a:t>database insert</a:t>
            </a:r>
          </a:p>
          <a:p>
            <a:pPr>
              <a:defRPr/>
            </a:pPr>
            <a:r>
              <a:rPr lang="en-US" altLang="ko-KR"/>
              <a:t>3. </a:t>
            </a:r>
            <a:r>
              <a:rPr lang="ko-KR" altLang="en-US"/>
              <a:t>취소 </a:t>
            </a:r>
            <a:r>
              <a:rPr lang="en-US" altLang="ko-KR"/>
              <a:t>back to the list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</Words>
  <Application>Microsoft Office PowerPoint</Application>
  <PresentationFormat>와이드스크린</PresentationFormat>
  <Paragraphs>106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Arial</vt:lpstr>
      <vt:lpstr>Calibri</vt:lpstr>
      <vt:lpstr>Gill Sans MT</vt:lpstr>
      <vt:lpstr>Times New Roman</vt:lpstr>
      <vt:lpstr>Gallery</vt:lpstr>
      <vt:lpstr>최영민 (choi-young-min)</vt:lpstr>
      <vt:lpstr>I am..</vt:lpstr>
      <vt:lpstr>project 수행 사항</vt:lpstr>
      <vt:lpstr>1. 롯데자이언츠 APPLICATION </vt:lpstr>
      <vt:lpstr>PowerPoint 프레젠테이션</vt:lpstr>
      <vt:lpstr>PowerPoint 프레젠테이션</vt:lpstr>
      <vt:lpstr>2. SPORTS BOARD</vt:lpstr>
      <vt:lpstr>PowerPoint 프레젠테이션</vt:lpstr>
      <vt:lpstr>PowerPoint 프레젠테이션</vt:lpstr>
      <vt:lpstr>PowerPoint 프레젠테이션</vt:lpstr>
      <vt:lpstr>PowerPoint 프레젠테이션</vt:lpstr>
      <vt:lpstr>3. Spring framework 를 이용한 Recipe BOARD 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최영민 (choi-young-min)</dc:title>
  <dc:creator>최 영민</dc:creator>
  <cp:lastModifiedBy>최 영민</cp:lastModifiedBy>
  <cp:revision>25</cp:revision>
  <dcterms:created xsi:type="dcterms:W3CDTF">2019-12-18T09:45:33Z</dcterms:created>
  <dcterms:modified xsi:type="dcterms:W3CDTF">2019-12-20T08:32:05Z</dcterms:modified>
  <cp:version/>
</cp:coreProperties>
</file>